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66" r:id="rId3"/>
    <p:sldId id="259" r:id="rId4"/>
    <p:sldId id="260" r:id="rId5"/>
    <p:sldId id="257" r:id="rId6"/>
    <p:sldId id="261" r:id="rId7"/>
    <p:sldId id="263" r:id="rId8"/>
    <p:sldId id="264" r:id="rId9"/>
    <p:sldId id="262" r:id="rId10"/>
    <p:sldId id="265" r:id="rId11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238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580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73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035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05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27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0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359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107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209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07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69CF-7954-4167-AE99-BA8D9816FC84}" type="datetimeFigureOut">
              <a:rPr lang="sk-SK" smtClean="0"/>
              <a:t>28.3.2014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8587-8E93-4E9D-9D1F-0359BC0E9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74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mfkstrojar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4262907"/>
            <a:ext cx="9144000" cy="1999445"/>
          </a:xfrm>
        </p:spPr>
        <p:txBody>
          <a:bodyPr>
            <a:normAutofit/>
          </a:bodyPr>
          <a:lstStyle/>
          <a:p>
            <a:r>
              <a:rPr lang="sk-SK" sz="2925" b="1" dirty="0"/>
              <a:t>Mgr. Maroš Skopal</a:t>
            </a:r>
          </a:p>
          <a:p>
            <a:r>
              <a:rPr lang="sk-SK" sz="2925" b="1" dirty="0"/>
              <a:t>tréner mládeže</a:t>
            </a:r>
          </a:p>
          <a:p>
            <a:r>
              <a:rPr lang="sk-SK" dirty="0" smtClean="0">
                <a:hlinkClick r:id="rId2"/>
              </a:rPr>
              <a:t>skopalmaros@gmail.com</a:t>
            </a:r>
          </a:p>
          <a:p>
            <a:r>
              <a:rPr lang="sk-SK" dirty="0" smtClean="0">
                <a:hlinkClick r:id="rId2"/>
              </a:rPr>
              <a:t>www.mfkstrojar.com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7388" y="167424"/>
            <a:ext cx="4370675" cy="3966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9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167686" y="4121239"/>
            <a:ext cx="10796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Ďakujem za pozornosť</a:t>
            </a:r>
            <a:endParaRPr lang="sk-SK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http://onlinetip.sk/media/uploads/loga_50x50/futbal_la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14" y="76629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4927" r="2851" b="7236"/>
          <a:stretch/>
        </p:blipFill>
        <p:spPr>
          <a:xfrm>
            <a:off x="618186" y="141668"/>
            <a:ext cx="10805375" cy="5975797"/>
          </a:xfrm>
        </p:spPr>
      </p:pic>
    </p:spTree>
    <p:extLst>
      <p:ext uri="{BB962C8B-B14F-4D97-AF65-F5344CB8AC3E}">
        <p14:creationId xmlns:p14="http://schemas.microsoft.com/office/powerpoint/2010/main" val="4646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</a:t>
            </a:r>
            <a:r>
              <a:rPr lang="sk-SK" dirty="0" smtClean="0"/>
              <a:t>ok 2003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Materiálne podmienky:</a:t>
            </a:r>
          </a:p>
          <a:p>
            <a:pPr marL="0" indent="0">
              <a:buNone/>
            </a:pPr>
            <a:r>
              <a:rPr lang="sk-SK" dirty="0" smtClean="0"/>
              <a:t>hlavné ihrisko</a:t>
            </a:r>
          </a:p>
          <a:p>
            <a:pPr marL="0" indent="0">
              <a:buNone/>
            </a:pPr>
            <a:r>
              <a:rPr lang="sk-SK" dirty="0" smtClean="0"/>
              <a:t>vedľajšie plochy </a:t>
            </a:r>
          </a:p>
          <a:p>
            <a:pPr marL="0" indent="0">
              <a:buNone/>
            </a:pPr>
            <a:r>
              <a:rPr lang="sk-SK" dirty="0" smtClean="0"/>
              <a:t>telocvičňa ZŠ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8" b="18783"/>
          <a:stretch/>
        </p:blipFill>
        <p:spPr>
          <a:xfrm>
            <a:off x="5780078" y="4457342"/>
            <a:ext cx="4916215" cy="21765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0" b="21879"/>
          <a:stretch/>
        </p:blipFill>
        <p:spPr>
          <a:xfrm>
            <a:off x="4675030" y="1643599"/>
            <a:ext cx="6946006" cy="26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52650" y="412124"/>
            <a:ext cx="7886700" cy="6065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Súťaže:</a:t>
            </a:r>
          </a:p>
          <a:p>
            <a:r>
              <a:rPr lang="sk-SK" dirty="0" smtClean="0"/>
              <a:t>Starší a mladší žiaci – 3. liga skupina C (2013/2014 postup do 2.ligy)</a:t>
            </a:r>
          </a:p>
          <a:p>
            <a:r>
              <a:rPr lang="sk-SK" dirty="0" smtClean="0"/>
              <a:t>Prípravka – jedno družstvo prípravky (súťaž </a:t>
            </a:r>
            <a:r>
              <a:rPr lang="sk-SK" dirty="0" err="1" smtClean="0"/>
              <a:t>ObFZ</a:t>
            </a:r>
            <a:r>
              <a:rPr lang="sk-SK" dirty="0" smtClean="0"/>
              <a:t> Zvolen)</a:t>
            </a:r>
          </a:p>
          <a:p>
            <a:pPr marL="0" indent="0">
              <a:buNone/>
            </a:pPr>
            <a:r>
              <a:rPr lang="sk-SK" dirty="0"/>
              <a:t>Počet detí: 60</a:t>
            </a:r>
          </a:p>
          <a:p>
            <a:r>
              <a:rPr lang="sk-SK" dirty="0" smtClean="0"/>
              <a:t>Školské športové stredisko pri ZŠ </a:t>
            </a:r>
          </a:p>
          <a:p>
            <a:pPr marL="0" indent="0">
              <a:buNone/>
            </a:pPr>
            <a:r>
              <a:rPr lang="sk-SK" dirty="0" smtClean="0"/>
              <a:t>Tréningový proces:</a:t>
            </a:r>
          </a:p>
          <a:p>
            <a:r>
              <a:rPr lang="sk-SK" dirty="0" smtClean="0"/>
              <a:t>6 hodín týždenne – súťažné obdobie (STŽ, MLŽ)</a:t>
            </a:r>
          </a:p>
          <a:p>
            <a:r>
              <a:rPr lang="sk-SK" dirty="0" smtClean="0"/>
              <a:t>4 hodiny týždenne – prípravka</a:t>
            </a:r>
          </a:p>
          <a:p>
            <a:pPr marL="0" indent="0">
              <a:buNone/>
            </a:pPr>
            <a:r>
              <a:rPr lang="sk-SK" dirty="0" smtClean="0"/>
              <a:t>Tréneri:</a:t>
            </a:r>
          </a:p>
          <a:p>
            <a:r>
              <a:rPr lang="sk-SK" dirty="0" smtClean="0"/>
              <a:t>EURO A (Vojtech </a:t>
            </a:r>
            <a:r>
              <a:rPr lang="sk-SK" dirty="0" err="1" smtClean="0"/>
              <a:t>Šando</a:t>
            </a:r>
            <a:r>
              <a:rPr lang="sk-SK" dirty="0" smtClean="0"/>
              <a:t>), </a:t>
            </a:r>
          </a:p>
          <a:p>
            <a:r>
              <a:rPr lang="sk-SK" dirty="0" smtClean="0"/>
              <a:t>EURO B (Martin Selecký, Maroš Skopal)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25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71463"/>
            <a:ext cx="7886700" cy="3873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Materiálne podmienky:</a:t>
            </a:r>
          </a:p>
          <a:p>
            <a:r>
              <a:rPr lang="sk-SK" dirty="0" smtClean="0"/>
              <a:t>hlavné ihrisko</a:t>
            </a:r>
          </a:p>
          <a:p>
            <a:r>
              <a:rPr lang="sk-SK" dirty="0" smtClean="0"/>
              <a:t>vedľajšie plochy pri hlavnom ihrisku</a:t>
            </a:r>
          </a:p>
          <a:p>
            <a:r>
              <a:rPr lang="sk-SK" dirty="0" smtClean="0"/>
              <a:t>telocvičňa ZŠ</a:t>
            </a:r>
          </a:p>
          <a:p>
            <a:r>
              <a:rPr lang="sk-SK" dirty="0" smtClean="0"/>
              <a:t>2 umelé trávy pri ZŠ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47" y="1352282"/>
            <a:ext cx="5658119" cy="42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77653" y="695459"/>
            <a:ext cx="7886700" cy="5898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Súťaže:</a:t>
            </a:r>
          </a:p>
          <a:p>
            <a:r>
              <a:rPr lang="sk-SK" dirty="0" smtClean="0"/>
              <a:t>Starší a mladší žiaci – 2. liga skupina JUH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(</a:t>
            </a:r>
            <a:r>
              <a:rPr lang="sk-SK" dirty="0" smtClean="0"/>
              <a:t>1 x STŽ, 2 x MLŽ – 1. miesto)</a:t>
            </a:r>
          </a:p>
          <a:p>
            <a:r>
              <a:rPr lang="sk-SK" dirty="0" smtClean="0"/>
              <a:t>Prípravka – 3 družstvá (Súťaž prípraviek </a:t>
            </a:r>
            <a:r>
              <a:rPr lang="sk-SK" dirty="0" err="1" smtClean="0"/>
              <a:t>SsFZ</a:t>
            </a:r>
            <a:r>
              <a:rPr lang="sk-SK" dirty="0"/>
              <a:t>)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Počet </a:t>
            </a:r>
            <a:r>
              <a:rPr lang="sk-SK" dirty="0"/>
              <a:t>detí: 80</a:t>
            </a:r>
          </a:p>
          <a:p>
            <a:r>
              <a:rPr lang="sk-SK" dirty="0" smtClean="0"/>
              <a:t>CVČ Domček Krupina</a:t>
            </a:r>
          </a:p>
          <a:p>
            <a:r>
              <a:rPr lang="sk-SK" dirty="0" smtClean="0"/>
              <a:t>Športové triedy pri ZŠ E. M. Šoltésovej Krupina</a:t>
            </a:r>
          </a:p>
          <a:p>
            <a:pPr marL="0" indent="0">
              <a:buNone/>
            </a:pPr>
            <a:r>
              <a:rPr lang="sk-SK" dirty="0" smtClean="0"/>
              <a:t>Tréningový proces:</a:t>
            </a:r>
          </a:p>
          <a:p>
            <a:r>
              <a:rPr lang="sk-SK" dirty="0" smtClean="0"/>
              <a:t>6 hodín týždenne  + 4(5) hodín športová príprava</a:t>
            </a:r>
          </a:p>
          <a:p>
            <a:r>
              <a:rPr lang="sk-SK" dirty="0" smtClean="0"/>
              <a:t>4 hodiny týždenne – prípravka</a:t>
            </a:r>
          </a:p>
          <a:p>
            <a:pPr marL="0" indent="0">
              <a:buNone/>
            </a:pPr>
            <a:r>
              <a:rPr lang="sk-SK" dirty="0" smtClean="0"/>
              <a:t>Tréneri:</a:t>
            </a:r>
          </a:p>
          <a:p>
            <a:r>
              <a:rPr lang="sk-SK" dirty="0" smtClean="0"/>
              <a:t>EURO A (Vojtech </a:t>
            </a:r>
            <a:r>
              <a:rPr lang="sk-SK" dirty="0" err="1" smtClean="0"/>
              <a:t>Šando</a:t>
            </a:r>
            <a:r>
              <a:rPr lang="sk-SK" dirty="0" smtClean="0"/>
              <a:t>, Maroš Skopal), </a:t>
            </a:r>
          </a:p>
          <a:p>
            <a:r>
              <a:rPr lang="sk-SK" dirty="0" smtClean="0"/>
              <a:t>EURO B (Martin Selecký, Jozef </a:t>
            </a:r>
            <a:r>
              <a:rPr lang="sk-SK" dirty="0" err="1" smtClean="0"/>
              <a:t>Hraško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57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Negatíva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Potreba náhradného ihriska</a:t>
            </a:r>
          </a:p>
          <a:p>
            <a:r>
              <a:rPr lang="sk-SK" dirty="0" smtClean="0"/>
              <a:t>Klesajúci záujem u detí o šport (pohyb)</a:t>
            </a:r>
          </a:p>
          <a:p>
            <a:r>
              <a:rPr lang="sk-SK" dirty="0" smtClean="0"/>
              <a:t>Nedostatočná motivácia detí (</a:t>
            </a:r>
            <a:r>
              <a:rPr lang="sk-SK" smtClean="0"/>
              <a:t>prekonávať prekážky)</a:t>
            </a:r>
            <a:endParaRPr lang="sk-SK" dirty="0" smtClean="0"/>
          </a:p>
          <a:p>
            <a:r>
              <a:rPr lang="sk-SK" dirty="0" smtClean="0"/>
              <a:t>Nedostatočné ohodnotenie trénerov mládeže</a:t>
            </a:r>
            <a:endParaRPr lang="sk-SK" dirty="0"/>
          </a:p>
          <a:p>
            <a:r>
              <a:rPr lang="sk-SK" dirty="0" smtClean="0"/>
              <a:t>Nedostatočná podpora zo strany štátu</a:t>
            </a:r>
          </a:p>
        </p:txBody>
      </p:sp>
    </p:spTree>
    <p:extLst>
      <p:ext uri="{BB962C8B-B14F-4D97-AF65-F5344CB8AC3E}">
        <p14:creationId xmlns:p14="http://schemas.microsoft.com/office/powerpoint/2010/main" val="25715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Financovanie CVČ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2012/2013  - normatív 190 €/žiak/ - podielové dane</a:t>
            </a:r>
            <a:endParaRPr lang="sk-SK" dirty="0"/>
          </a:p>
          <a:p>
            <a:r>
              <a:rPr lang="sk-SK" dirty="0" smtClean="0"/>
              <a:t>Rodičovský príspevok 5 €/mesiac</a:t>
            </a:r>
          </a:p>
          <a:p>
            <a:endParaRPr lang="sk-SK" dirty="0"/>
          </a:p>
          <a:p>
            <a:r>
              <a:rPr lang="sk-SK" dirty="0" smtClean="0"/>
              <a:t>2013/2014 – normatív 65 € /žiak/ - podielové dane</a:t>
            </a:r>
          </a:p>
          <a:p>
            <a:r>
              <a:rPr lang="sk-SK" dirty="0" smtClean="0"/>
              <a:t>Rodičovský príspevok 10 €/mesiac</a:t>
            </a:r>
          </a:p>
          <a:p>
            <a:endParaRPr lang="sk-SK" dirty="0"/>
          </a:p>
          <a:p>
            <a:r>
              <a:rPr lang="sk-SK" b="1" dirty="0" smtClean="0">
                <a:solidFill>
                  <a:srgbClr val="FF0000"/>
                </a:solidFill>
              </a:rPr>
              <a:t>Normatív – 65 %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Rodičovský príspevok + 100 %</a:t>
            </a:r>
          </a:p>
        </p:txBody>
      </p:sp>
    </p:spTree>
    <p:extLst>
      <p:ext uri="{BB962C8B-B14F-4D97-AF65-F5344CB8AC3E}">
        <p14:creationId xmlns:p14="http://schemas.microsoft.com/office/powerpoint/2010/main" val="14295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Pozitíva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Zlepšenie podmienok (2 umelé trávy pri ZŠ)</a:t>
            </a:r>
          </a:p>
          <a:p>
            <a:r>
              <a:rPr lang="sk-SK" dirty="0" smtClean="0"/>
              <a:t>Vznik športových tried 2008</a:t>
            </a:r>
          </a:p>
          <a:p>
            <a:r>
              <a:rPr lang="sk-SK" dirty="0" smtClean="0"/>
              <a:t>Prepojenie  škola – klub (učitelia)</a:t>
            </a:r>
          </a:p>
          <a:p>
            <a:r>
              <a:rPr lang="sk-SK" dirty="0" smtClean="0"/>
              <a:t>Spolupráca s rodičmi</a:t>
            </a:r>
          </a:p>
          <a:p>
            <a:r>
              <a:rPr lang="sk-SK" dirty="0"/>
              <a:t>Žiakov pripravujú </a:t>
            </a:r>
            <a:r>
              <a:rPr lang="sk-SK" dirty="0" smtClean="0"/>
              <a:t>kvalifikovaní </a:t>
            </a:r>
            <a:r>
              <a:rPr lang="sk-SK" dirty="0"/>
              <a:t>tréneri</a:t>
            </a:r>
          </a:p>
          <a:p>
            <a:r>
              <a:rPr lang="sk-SK" dirty="0" smtClean="0"/>
              <a:t>Podpora vedenia klubu v práci s mládežou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63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311</Words>
  <Application>Microsoft Office PowerPoint</Application>
  <PresentationFormat>Širokouhlá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Prezentácia programu PowerPoint</vt:lpstr>
      <vt:lpstr>Prezentácia programu PowerPoint</vt:lpstr>
      <vt:lpstr>Rok 2003</vt:lpstr>
      <vt:lpstr>Prezentácia programu PowerPoint</vt:lpstr>
      <vt:lpstr>Súčasnosť</vt:lpstr>
      <vt:lpstr>Prezentácia programu PowerPoint</vt:lpstr>
      <vt:lpstr>Negatíva</vt:lpstr>
      <vt:lpstr>Financovanie CVČ</vt:lpstr>
      <vt:lpstr>Pozitíva  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skola</dc:creator>
  <cp:lastModifiedBy>skola</cp:lastModifiedBy>
  <cp:revision>20</cp:revision>
  <cp:lastPrinted>2014-03-28T12:06:56Z</cp:lastPrinted>
  <dcterms:created xsi:type="dcterms:W3CDTF">2014-03-27T07:58:29Z</dcterms:created>
  <dcterms:modified xsi:type="dcterms:W3CDTF">2014-03-28T12:08:56Z</dcterms:modified>
</cp:coreProperties>
</file>